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75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6" r:id="rId13"/>
    <p:sldId id="273" r:id="rId14"/>
    <p:sldId id="274" r:id="rId15"/>
    <p:sldId id="277" r:id="rId16"/>
    <p:sldId id="278" r:id="rId17"/>
    <p:sldId id="279" r:id="rId18"/>
  </p:sldIdLst>
  <p:sldSz cx="9144000" cy="5143500" type="screen16x9"/>
  <p:notesSz cx="6858000" cy="9144000"/>
  <p:embeddedFontLst>
    <p:embeddedFont>
      <p:font typeface="Inter" panose="020B0604020202020204" charset="0"/>
      <p:regular r:id="rId20"/>
      <p:bold r:id="rId21"/>
    </p:embeddedFont>
    <p:embeddedFont>
      <p:font typeface="Montserrat" panose="00000500000000000000" pitchFamily="2" charset="-52"/>
      <p:regular r:id="rId22"/>
      <p:bold r:id="rId23"/>
      <p:italic r:id="rId24"/>
      <p:boldItalic r:id="rId25"/>
    </p:embeddedFont>
    <p:embeddedFont>
      <p:font typeface="Montserrat Light" panose="00000400000000000000" pitchFamily="2" charset="-52"/>
      <p:regular r:id="rId26"/>
      <p:italic r:id="rId27"/>
    </p:embeddedFont>
    <p:embeddedFont>
      <p:font typeface="Montserrat SemiBold" panose="00000700000000000000" pitchFamily="2" charset="-52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Белоруков" initials="ДБ" lastIdx="1" clrIdx="0">
    <p:extLst>
      <p:ext uri="{19B8F6BF-5375-455C-9EA6-DF929625EA0E}">
        <p15:presenceInfo xmlns:p15="http://schemas.microsoft.com/office/powerpoint/2012/main" userId="75c142f3e708cb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D15508-A1CC-4A8B-9B1B-65D71A7DC832}">
  <a:tblStyle styleId="{08D15508-A1CC-4A8B-9B1B-65D71A7DC8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дрей Карагачев" userId="7b06d62176be0e3c" providerId="LiveId" clId="{611F8396-3786-41B7-B50F-6D8AE1D5B021}"/>
    <pc:docChg chg="undo custSel addSld delSld modSld">
      <pc:chgData name="Андрей Карагачев" userId="7b06d62176be0e3c" providerId="LiveId" clId="{611F8396-3786-41B7-B50F-6D8AE1D5B021}" dt="2024-06-22T05:31:16.964" v="2230" actId="1076"/>
      <pc:docMkLst>
        <pc:docMk/>
      </pc:docMkLst>
      <pc:sldChg chg="modSp mod">
        <pc:chgData name="Андрей Карагачев" userId="7b06d62176be0e3c" providerId="LiveId" clId="{611F8396-3786-41B7-B50F-6D8AE1D5B021}" dt="2024-06-21T22:34:58.807" v="1797" actId="732"/>
        <pc:sldMkLst>
          <pc:docMk/>
          <pc:sldMk cId="0" sldId="264"/>
        </pc:sldMkLst>
        <pc:spChg chg="mod">
          <ac:chgData name="Андрей Карагачев" userId="7b06d62176be0e3c" providerId="LiveId" clId="{611F8396-3786-41B7-B50F-6D8AE1D5B021}" dt="2024-06-21T20:22:01.027" v="1439" actId="20577"/>
          <ac:spMkLst>
            <pc:docMk/>
            <pc:sldMk cId="0" sldId="264"/>
            <ac:spMk id="2" creationId="{5FBD8C55-C849-B7E8-A597-E9B81AEEDFD9}"/>
          </ac:spMkLst>
        </pc:spChg>
        <pc:picChg chg="mod modCrop">
          <ac:chgData name="Андрей Карагачев" userId="7b06d62176be0e3c" providerId="LiveId" clId="{611F8396-3786-41B7-B50F-6D8AE1D5B021}" dt="2024-06-21T22:34:58.807" v="1797" actId="732"/>
          <ac:picMkLst>
            <pc:docMk/>
            <pc:sldMk cId="0" sldId="264"/>
            <ac:picMk id="144" creationId="{00000000-0000-0000-0000-000000000000}"/>
          </ac:picMkLst>
        </pc:picChg>
      </pc:sldChg>
      <pc:sldChg chg="modSp mod">
        <pc:chgData name="Андрей Карагачев" userId="7b06d62176be0e3c" providerId="LiveId" clId="{611F8396-3786-41B7-B50F-6D8AE1D5B021}" dt="2024-06-21T22:35:49.312" v="1802" actId="1076"/>
        <pc:sldMkLst>
          <pc:docMk/>
          <pc:sldMk cId="0" sldId="266"/>
        </pc:sldMkLst>
        <pc:picChg chg="mod">
          <ac:chgData name="Андрей Карагачев" userId="7b06d62176be0e3c" providerId="LiveId" clId="{611F8396-3786-41B7-B50F-6D8AE1D5B021}" dt="2024-06-21T22:35:38.708" v="1801" actId="1076"/>
          <ac:picMkLst>
            <pc:docMk/>
            <pc:sldMk cId="0" sldId="266"/>
            <ac:picMk id="7" creationId="{43F57C52-F87E-8A31-F3F8-9444577A1E33}"/>
          </ac:picMkLst>
        </pc:picChg>
        <pc:picChg chg="mod">
          <ac:chgData name="Андрей Карагачев" userId="7b06d62176be0e3c" providerId="LiveId" clId="{611F8396-3786-41B7-B50F-6D8AE1D5B021}" dt="2024-06-21T22:35:30.165" v="1799" actId="1076"/>
          <ac:picMkLst>
            <pc:docMk/>
            <pc:sldMk cId="0" sldId="266"/>
            <ac:picMk id="9" creationId="{51E53D6C-1311-359F-12F7-94855A1AD7CB}"/>
          </ac:picMkLst>
        </pc:picChg>
        <pc:picChg chg="mod">
          <ac:chgData name="Андрей Карагачев" userId="7b06d62176be0e3c" providerId="LiveId" clId="{611F8396-3786-41B7-B50F-6D8AE1D5B021}" dt="2024-06-21T22:35:49.312" v="1802" actId="1076"/>
          <ac:picMkLst>
            <pc:docMk/>
            <pc:sldMk cId="0" sldId="266"/>
            <ac:picMk id="159" creationId="{00000000-0000-0000-0000-000000000000}"/>
          </ac:picMkLst>
        </pc:picChg>
      </pc:sldChg>
      <pc:sldChg chg="modSp mod">
        <pc:chgData name="Андрей Карагачев" userId="7b06d62176be0e3c" providerId="LiveId" clId="{611F8396-3786-41B7-B50F-6D8AE1D5B021}" dt="2024-06-22T05:19:28.103" v="1935" actId="20577"/>
        <pc:sldMkLst>
          <pc:docMk/>
          <pc:sldMk cId="0" sldId="273"/>
        </pc:sldMkLst>
        <pc:spChg chg="mod">
          <ac:chgData name="Андрей Карагачев" userId="7b06d62176be0e3c" providerId="LiveId" clId="{611F8396-3786-41B7-B50F-6D8AE1D5B021}" dt="2024-06-22T05:17:15.249" v="1829" actId="20577"/>
          <ac:spMkLst>
            <pc:docMk/>
            <pc:sldMk cId="0" sldId="273"/>
            <ac:spMk id="253" creationId="{00000000-0000-0000-0000-000000000000}"/>
          </ac:spMkLst>
        </pc:spChg>
        <pc:spChg chg="mod">
          <ac:chgData name="Андрей Карагачев" userId="7b06d62176be0e3c" providerId="LiveId" clId="{611F8396-3786-41B7-B50F-6D8AE1D5B021}" dt="2024-06-22T05:19:28.103" v="1935" actId="20577"/>
          <ac:spMkLst>
            <pc:docMk/>
            <pc:sldMk cId="0" sldId="273"/>
            <ac:spMk id="255" creationId="{00000000-0000-0000-0000-000000000000}"/>
          </ac:spMkLst>
        </pc:spChg>
      </pc:sldChg>
      <pc:sldChg chg="modSp mod">
        <pc:chgData name="Андрей Карагачев" userId="7b06d62176be0e3c" providerId="LiveId" clId="{611F8396-3786-41B7-B50F-6D8AE1D5B021}" dt="2024-06-21T22:18:10.557" v="1784" actId="14100"/>
        <pc:sldMkLst>
          <pc:docMk/>
          <pc:sldMk cId="0" sldId="275"/>
        </pc:sldMkLst>
        <pc:spChg chg="mod">
          <ac:chgData name="Андрей Карагачев" userId="7b06d62176be0e3c" providerId="LiveId" clId="{611F8396-3786-41B7-B50F-6D8AE1D5B021}" dt="2024-06-21T22:17:58.471" v="1783" actId="179"/>
          <ac:spMkLst>
            <pc:docMk/>
            <pc:sldMk cId="0" sldId="275"/>
            <ac:spMk id="2" creationId="{A5CC43B4-0570-5E38-A323-4DFB807C6CCF}"/>
          </ac:spMkLst>
        </pc:spChg>
        <pc:spChg chg="mod">
          <ac:chgData name="Андрей Карагачев" userId="7b06d62176be0e3c" providerId="LiveId" clId="{611F8396-3786-41B7-B50F-6D8AE1D5B021}" dt="2024-06-21T22:18:10.557" v="1784" actId="14100"/>
          <ac:spMkLst>
            <pc:docMk/>
            <pc:sldMk cId="0" sldId="275"/>
            <ac:spMk id="71" creationId="{00000000-0000-0000-0000-000000000000}"/>
          </ac:spMkLst>
        </pc:spChg>
      </pc:sldChg>
      <pc:sldChg chg="addSp delSp modSp mod">
        <pc:chgData name="Андрей Карагачев" userId="7b06d62176be0e3c" providerId="LiveId" clId="{611F8396-3786-41B7-B50F-6D8AE1D5B021}" dt="2024-06-21T22:37:29.167" v="1804" actId="20577"/>
        <pc:sldMkLst>
          <pc:docMk/>
          <pc:sldMk cId="1060625616" sldId="276"/>
        </pc:sldMkLst>
        <pc:spChg chg="mod">
          <ac:chgData name="Андрей Карагачев" userId="7b06d62176be0e3c" providerId="LiveId" clId="{611F8396-3786-41B7-B50F-6D8AE1D5B021}" dt="2024-06-21T19:48:28.181" v="39" actId="20577"/>
          <ac:spMkLst>
            <pc:docMk/>
            <pc:sldMk cId="1060625616" sldId="276"/>
            <ac:spMk id="2" creationId="{4AE2C4D8-9985-E7C3-C42B-93AE32044CE1}"/>
          </ac:spMkLst>
        </pc:spChg>
        <pc:spChg chg="mod">
          <ac:chgData name="Андрей Карагачев" userId="7b06d62176be0e3c" providerId="LiveId" clId="{611F8396-3786-41B7-B50F-6D8AE1D5B021}" dt="2024-06-21T20:25:44.647" v="1611" actId="14100"/>
          <ac:spMkLst>
            <pc:docMk/>
            <pc:sldMk cId="1060625616" sldId="276"/>
            <ac:spMk id="10" creationId="{677024E4-B5DC-A5E0-213D-C417413595CC}"/>
          </ac:spMkLst>
        </pc:spChg>
        <pc:spChg chg="add mod">
          <ac:chgData name="Андрей Карагачев" userId="7b06d62176be0e3c" providerId="LiveId" clId="{611F8396-3786-41B7-B50F-6D8AE1D5B021}" dt="2024-06-21T19:38:08.849" v="0"/>
          <ac:spMkLst>
            <pc:docMk/>
            <pc:sldMk cId="1060625616" sldId="276"/>
            <ac:spMk id="15" creationId="{7C963384-153C-CECD-7F15-A3683EE1CC0D}"/>
          </ac:spMkLst>
        </pc:spChg>
        <pc:spChg chg="add mod">
          <ac:chgData name="Андрей Карагачев" userId="7b06d62176be0e3c" providerId="LiveId" clId="{611F8396-3786-41B7-B50F-6D8AE1D5B021}" dt="2024-06-21T20:25:58.568" v="1613" actId="1076"/>
          <ac:spMkLst>
            <pc:docMk/>
            <pc:sldMk cId="1060625616" sldId="276"/>
            <ac:spMk id="22" creationId="{06E75929-722E-3FFB-52BF-5F8767968C82}"/>
          </ac:spMkLst>
        </pc:spChg>
        <pc:spChg chg="add mod">
          <ac:chgData name="Андрей Карагачев" userId="7b06d62176be0e3c" providerId="LiveId" clId="{611F8396-3786-41B7-B50F-6D8AE1D5B021}" dt="2024-06-21T20:27:58.011" v="1636" actId="1076"/>
          <ac:spMkLst>
            <pc:docMk/>
            <pc:sldMk cId="1060625616" sldId="276"/>
            <ac:spMk id="29" creationId="{CACCD37A-1F1A-7357-F98A-CDEE27FECA96}"/>
          </ac:spMkLst>
        </pc:spChg>
        <pc:spChg chg="add mod">
          <ac:chgData name="Андрей Карагачев" userId="7b06d62176be0e3c" providerId="LiveId" clId="{611F8396-3786-41B7-B50F-6D8AE1D5B021}" dt="2024-06-21T20:27:58.011" v="1636" actId="1076"/>
          <ac:spMkLst>
            <pc:docMk/>
            <pc:sldMk cId="1060625616" sldId="276"/>
            <ac:spMk id="30" creationId="{CD6782B6-3DE3-EE13-C095-1CDE2E98853E}"/>
          </ac:spMkLst>
        </pc:spChg>
        <pc:spChg chg="add mod">
          <ac:chgData name="Андрей Карагачев" userId="7b06d62176be0e3c" providerId="LiveId" clId="{611F8396-3786-41B7-B50F-6D8AE1D5B021}" dt="2024-06-21T22:37:29.167" v="1804" actId="20577"/>
          <ac:spMkLst>
            <pc:docMk/>
            <pc:sldMk cId="1060625616" sldId="276"/>
            <ac:spMk id="31" creationId="{A747B294-2D4B-60F1-D057-863D7506B473}"/>
          </ac:spMkLst>
        </pc:spChg>
        <pc:picChg chg="mod modCrop">
          <ac:chgData name="Андрей Карагачев" userId="7b06d62176be0e3c" providerId="LiveId" clId="{611F8396-3786-41B7-B50F-6D8AE1D5B021}" dt="2024-06-21T20:25:11.102" v="1602" actId="1076"/>
          <ac:picMkLst>
            <pc:docMk/>
            <pc:sldMk cId="1060625616" sldId="276"/>
            <ac:picMk id="9" creationId="{367056E1-273D-0511-D454-42FF8CD153BE}"/>
          </ac:picMkLst>
        </pc:picChg>
        <pc:picChg chg="add del mod">
          <ac:chgData name="Андрей Карагачев" userId="7b06d62176be0e3c" providerId="LiveId" clId="{611F8396-3786-41B7-B50F-6D8AE1D5B021}" dt="2024-06-21T19:42:40.110" v="8" actId="478"/>
          <ac:picMkLst>
            <pc:docMk/>
            <pc:sldMk cId="1060625616" sldId="276"/>
            <ac:picMk id="17" creationId="{31783F8A-550D-CC29-25F5-12E8867462DA}"/>
          </ac:picMkLst>
        </pc:picChg>
        <pc:picChg chg="add del">
          <ac:chgData name="Андрей Карагачев" userId="7b06d62176be0e3c" providerId="LiveId" clId="{611F8396-3786-41B7-B50F-6D8AE1D5B021}" dt="2024-06-21T19:42:51.827" v="10" actId="22"/>
          <ac:picMkLst>
            <pc:docMk/>
            <pc:sldMk cId="1060625616" sldId="276"/>
            <ac:picMk id="19" creationId="{51E4994F-61AA-E0CE-C8AA-B1131EF5FA5D}"/>
          </ac:picMkLst>
        </pc:picChg>
        <pc:picChg chg="add mod">
          <ac:chgData name="Андрей Карагачев" userId="7b06d62176be0e3c" providerId="LiveId" clId="{611F8396-3786-41B7-B50F-6D8AE1D5B021}" dt="2024-06-21T20:25:36.432" v="1609" actId="1076"/>
          <ac:picMkLst>
            <pc:docMk/>
            <pc:sldMk cId="1060625616" sldId="276"/>
            <ac:picMk id="21" creationId="{29E8E189-03E5-3340-ECEB-2A454CF4A9BB}"/>
          </ac:picMkLst>
        </pc:picChg>
        <pc:picChg chg="add mod">
          <ac:chgData name="Андрей Карагачев" userId="7b06d62176be0e3c" providerId="LiveId" clId="{611F8396-3786-41B7-B50F-6D8AE1D5B021}" dt="2024-06-21T20:27:58.011" v="1636" actId="1076"/>
          <ac:picMkLst>
            <pc:docMk/>
            <pc:sldMk cId="1060625616" sldId="276"/>
            <ac:picMk id="24" creationId="{8CF5FD47-693F-256A-F245-BFA0D4428627}"/>
          </ac:picMkLst>
        </pc:picChg>
        <pc:picChg chg="add mod">
          <ac:chgData name="Андрей Карагачев" userId="7b06d62176be0e3c" providerId="LiveId" clId="{611F8396-3786-41B7-B50F-6D8AE1D5B021}" dt="2024-06-21T20:27:58.011" v="1636" actId="1076"/>
          <ac:picMkLst>
            <pc:docMk/>
            <pc:sldMk cId="1060625616" sldId="276"/>
            <ac:picMk id="26" creationId="{03E0988B-0B13-5BF9-DF04-FCF24CD06C4E}"/>
          </ac:picMkLst>
        </pc:picChg>
        <pc:picChg chg="add mod">
          <ac:chgData name="Андрей Карагачев" userId="7b06d62176be0e3c" providerId="LiveId" clId="{611F8396-3786-41B7-B50F-6D8AE1D5B021}" dt="2024-06-21T20:28:08.870" v="1638" actId="1076"/>
          <ac:picMkLst>
            <pc:docMk/>
            <pc:sldMk cId="1060625616" sldId="276"/>
            <ac:picMk id="28" creationId="{B21E087C-BE0B-EAF7-13BA-F86353383517}"/>
          </ac:picMkLst>
        </pc:picChg>
        <pc:picChg chg="add mod">
          <ac:chgData name="Андрей Карагачев" userId="7b06d62176be0e3c" providerId="LiveId" clId="{611F8396-3786-41B7-B50F-6D8AE1D5B021}" dt="2024-06-21T20:25:33.828" v="1608" actId="1076"/>
          <ac:picMkLst>
            <pc:docMk/>
            <pc:sldMk cId="1060625616" sldId="276"/>
            <ac:picMk id="33" creationId="{12CB76A7-2174-89C8-BF0E-935DFCAFE29F}"/>
          </ac:picMkLst>
        </pc:picChg>
      </pc:sldChg>
      <pc:sldChg chg="addSp delSp modSp add mod">
        <pc:chgData name="Андрей Карагачев" userId="7b06d62176be0e3c" providerId="LiveId" clId="{611F8396-3786-41B7-B50F-6D8AE1D5B021}" dt="2024-06-22T05:26:05.005" v="2074" actId="20577"/>
        <pc:sldMkLst>
          <pc:docMk/>
          <pc:sldMk cId="420284929" sldId="277"/>
        </pc:sldMkLst>
        <pc:spChg chg="mod">
          <ac:chgData name="Андрей Карагачев" userId="7b06d62176be0e3c" providerId="LiveId" clId="{611F8396-3786-41B7-B50F-6D8AE1D5B021}" dt="2024-06-22T05:21:39.924" v="1954" actId="20577"/>
          <ac:spMkLst>
            <pc:docMk/>
            <pc:sldMk cId="420284929" sldId="277"/>
            <ac:spMk id="2" creationId="{33921138-CE10-A2A5-F990-7FB44C0AB544}"/>
          </ac:spMkLst>
        </pc:spChg>
        <pc:spChg chg="del">
          <ac:chgData name="Андрей Карагачев" userId="7b06d62176be0e3c" providerId="LiveId" clId="{611F8396-3786-41B7-B50F-6D8AE1D5B021}" dt="2024-06-22T05:21:12.704" v="1937" actId="478"/>
          <ac:spMkLst>
            <pc:docMk/>
            <pc:sldMk cId="420284929" sldId="277"/>
            <ac:spMk id="10" creationId="{A78CB45F-FDD9-4628-1AF6-370A153674FC}"/>
          </ac:spMkLst>
        </pc:spChg>
        <pc:spChg chg="add mod">
          <ac:chgData name="Андрей Карагачев" userId="7b06d62176be0e3c" providerId="LiveId" clId="{611F8396-3786-41B7-B50F-6D8AE1D5B021}" dt="2024-06-22T05:25:33.734" v="2034" actId="1076"/>
          <ac:spMkLst>
            <pc:docMk/>
            <pc:sldMk cId="420284929" sldId="277"/>
            <ac:spMk id="14" creationId="{ED45567E-E404-F7B0-E9DD-269266A72D2A}"/>
          </ac:spMkLst>
        </pc:spChg>
        <pc:spChg chg="add mod">
          <ac:chgData name="Андрей Карагачев" userId="7b06d62176be0e3c" providerId="LiveId" clId="{611F8396-3786-41B7-B50F-6D8AE1D5B021}" dt="2024-06-22T05:26:05.005" v="2074" actId="20577"/>
          <ac:spMkLst>
            <pc:docMk/>
            <pc:sldMk cId="420284929" sldId="277"/>
            <ac:spMk id="15" creationId="{6EE1AB30-16D3-1DCA-5C79-F6D5FC25894B}"/>
          </ac:spMkLst>
        </pc:spChg>
        <pc:spChg chg="del">
          <ac:chgData name="Андрей Карагачев" userId="7b06d62176be0e3c" providerId="LiveId" clId="{611F8396-3786-41B7-B50F-6D8AE1D5B021}" dt="2024-06-22T05:21:27.383" v="1939" actId="478"/>
          <ac:spMkLst>
            <pc:docMk/>
            <pc:sldMk cId="420284929" sldId="277"/>
            <ac:spMk id="160" creationId="{00000000-0000-0000-0000-000000000000}"/>
          </ac:spMkLst>
        </pc:spChg>
        <pc:spChg chg="mod">
          <ac:chgData name="Андрей Карагачев" userId="7b06d62176be0e3c" providerId="LiveId" clId="{611F8396-3786-41B7-B50F-6D8AE1D5B021}" dt="2024-06-22T05:22:06.208" v="1983" actId="20577"/>
          <ac:spMkLst>
            <pc:docMk/>
            <pc:sldMk cId="420284929" sldId="277"/>
            <ac:spMk id="162" creationId="{00000000-0000-0000-0000-000000000000}"/>
          </ac:spMkLst>
        </pc:spChg>
        <pc:picChg chg="del">
          <ac:chgData name="Андрей Карагачев" userId="7b06d62176be0e3c" providerId="LiveId" clId="{611F8396-3786-41B7-B50F-6D8AE1D5B021}" dt="2024-06-22T05:21:12.704" v="1937" actId="478"/>
          <ac:picMkLst>
            <pc:docMk/>
            <pc:sldMk cId="420284929" sldId="277"/>
            <ac:picMk id="5" creationId="{18570CB7-6EA7-DCED-7C58-9B42C12DED2B}"/>
          </ac:picMkLst>
        </pc:picChg>
        <pc:picChg chg="add mod">
          <ac:chgData name="Андрей Карагачев" userId="7b06d62176be0e3c" providerId="LiveId" clId="{611F8396-3786-41B7-B50F-6D8AE1D5B021}" dt="2024-06-22T05:21:52.554" v="1960" actId="1076"/>
          <ac:picMkLst>
            <pc:docMk/>
            <pc:sldMk cId="420284929" sldId="277"/>
            <ac:picMk id="6" creationId="{DD1211FB-6349-F3F5-42AD-9BA05F9E8FD4}"/>
          </ac:picMkLst>
        </pc:picChg>
        <pc:picChg chg="del">
          <ac:chgData name="Андрей Карагачев" userId="7b06d62176be0e3c" providerId="LiveId" clId="{611F8396-3786-41B7-B50F-6D8AE1D5B021}" dt="2024-06-22T05:21:16.529" v="1938" actId="478"/>
          <ac:picMkLst>
            <pc:docMk/>
            <pc:sldMk cId="420284929" sldId="277"/>
            <ac:picMk id="7" creationId="{43F57C52-F87E-8A31-F3F8-9444577A1E33}"/>
          </ac:picMkLst>
        </pc:picChg>
        <pc:picChg chg="del">
          <ac:chgData name="Андрей Карагачев" userId="7b06d62176be0e3c" providerId="LiveId" clId="{611F8396-3786-41B7-B50F-6D8AE1D5B021}" dt="2024-06-22T05:21:16.529" v="1938" actId="478"/>
          <ac:picMkLst>
            <pc:docMk/>
            <pc:sldMk cId="420284929" sldId="277"/>
            <ac:picMk id="9" creationId="{51E53D6C-1311-359F-12F7-94855A1AD7CB}"/>
          </ac:picMkLst>
        </pc:picChg>
        <pc:picChg chg="add mod">
          <ac:chgData name="Андрей Карагачев" userId="7b06d62176be0e3c" providerId="LiveId" clId="{611F8396-3786-41B7-B50F-6D8AE1D5B021}" dt="2024-06-22T05:25:35.532" v="2035" actId="1076"/>
          <ac:picMkLst>
            <pc:docMk/>
            <pc:sldMk cId="420284929" sldId="277"/>
            <ac:picMk id="11" creationId="{25E4BE99-91DA-3A75-A0D5-636CCEBC0BE4}"/>
          </ac:picMkLst>
        </pc:picChg>
        <pc:picChg chg="add mod modCrop">
          <ac:chgData name="Андрей Карагачев" userId="7b06d62176be0e3c" providerId="LiveId" clId="{611F8396-3786-41B7-B50F-6D8AE1D5B021}" dt="2024-06-22T05:25:01.653" v="1993" actId="1076"/>
          <ac:picMkLst>
            <pc:docMk/>
            <pc:sldMk cId="420284929" sldId="277"/>
            <ac:picMk id="13" creationId="{B49302FF-2FBE-14B6-067B-CE73060C6146}"/>
          </ac:picMkLst>
        </pc:picChg>
        <pc:picChg chg="del">
          <ac:chgData name="Андрей Карагачев" userId="7b06d62176be0e3c" providerId="LiveId" clId="{611F8396-3786-41B7-B50F-6D8AE1D5B021}" dt="2024-06-22T05:21:12.704" v="1937" actId="478"/>
          <ac:picMkLst>
            <pc:docMk/>
            <pc:sldMk cId="420284929" sldId="277"/>
            <ac:picMk id="158" creationId="{00000000-0000-0000-0000-000000000000}"/>
          </ac:picMkLst>
        </pc:picChg>
        <pc:picChg chg="del">
          <ac:chgData name="Андрей Карагачев" userId="7b06d62176be0e3c" providerId="LiveId" clId="{611F8396-3786-41B7-B50F-6D8AE1D5B021}" dt="2024-06-22T05:21:12.704" v="1937" actId="478"/>
          <ac:picMkLst>
            <pc:docMk/>
            <pc:sldMk cId="420284929" sldId="277"/>
            <ac:picMk id="159" creationId="{00000000-0000-0000-0000-000000000000}"/>
          </ac:picMkLst>
        </pc:picChg>
        <pc:picChg chg="del">
          <ac:chgData name="Андрей Карагачев" userId="7b06d62176be0e3c" providerId="LiveId" clId="{611F8396-3786-41B7-B50F-6D8AE1D5B021}" dt="2024-06-22T05:21:12.704" v="1937" actId="478"/>
          <ac:picMkLst>
            <pc:docMk/>
            <pc:sldMk cId="420284929" sldId="277"/>
            <ac:picMk id="161" creationId="{00000000-0000-0000-0000-000000000000}"/>
          </ac:picMkLst>
        </pc:picChg>
      </pc:sldChg>
      <pc:sldChg chg="add del">
        <pc:chgData name="Андрей Карагачев" userId="7b06d62176be0e3c" providerId="LiveId" clId="{611F8396-3786-41B7-B50F-6D8AE1D5B021}" dt="2024-06-22T05:21:42.654" v="1956"/>
        <pc:sldMkLst>
          <pc:docMk/>
          <pc:sldMk cId="927637982" sldId="278"/>
        </pc:sldMkLst>
      </pc:sldChg>
      <pc:sldChg chg="addSp delSp modSp add mod">
        <pc:chgData name="Андрей Карагачев" userId="7b06d62176be0e3c" providerId="LiveId" clId="{611F8396-3786-41B7-B50F-6D8AE1D5B021}" dt="2024-06-22T05:28:54.338" v="2120" actId="1076"/>
        <pc:sldMkLst>
          <pc:docMk/>
          <pc:sldMk cId="2150826317" sldId="278"/>
        </pc:sldMkLst>
        <pc:spChg chg="mod">
          <ac:chgData name="Андрей Карагачев" userId="7b06d62176be0e3c" providerId="LiveId" clId="{611F8396-3786-41B7-B50F-6D8AE1D5B021}" dt="2024-06-22T05:28:37.432" v="2116" actId="179"/>
          <ac:spMkLst>
            <pc:docMk/>
            <pc:sldMk cId="2150826317" sldId="278"/>
            <ac:spMk id="2" creationId="{33921138-CE10-A2A5-F990-7FB44C0AB544}"/>
          </ac:spMkLst>
        </pc:spChg>
        <pc:spChg chg="add">
          <ac:chgData name="Андрей Карагачев" userId="7b06d62176be0e3c" providerId="LiveId" clId="{611F8396-3786-41B7-B50F-6D8AE1D5B021}" dt="2024-06-22T05:26:59.051" v="2102"/>
          <ac:spMkLst>
            <pc:docMk/>
            <pc:sldMk cId="2150826317" sldId="278"/>
            <ac:spMk id="4" creationId="{CE55260D-84BC-E045-CDDE-A8B858CD259E}"/>
          </ac:spMkLst>
        </pc:spChg>
        <pc:spChg chg="del">
          <ac:chgData name="Андрей Карагачев" userId="7b06d62176be0e3c" providerId="LiveId" clId="{611F8396-3786-41B7-B50F-6D8AE1D5B021}" dt="2024-06-22T05:26:35.851" v="2101" actId="478"/>
          <ac:spMkLst>
            <pc:docMk/>
            <pc:sldMk cId="2150826317" sldId="278"/>
            <ac:spMk id="14" creationId="{ED45567E-E404-F7B0-E9DD-269266A72D2A}"/>
          </ac:spMkLst>
        </pc:spChg>
        <pc:spChg chg="del">
          <ac:chgData name="Андрей Карагачев" userId="7b06d62176be0e3c" providerId="LiveId" clId="{611F8396-3786-41B7-B50F-6D8AE1D5B021}" dt="2024-06-22T05:26:35.851" v="2101" actId="478"/>
          <ac:spMkLst>
            <pc:docMk/>
            <pc:sldMk cId="2150826317" sldId="278"/>
            <ac:spMk id="15" creationId="{6EE1AB30-16D3-1DCA-5C79-F6D5FC25894B}"/>
          </ac:spMkLst>
        </pc:spChg>
        <pc:spChg chg="del">
          <ac:chgData name="Андрей Карагачев" userId="7b06d62176be0e3c" providerId="LiveId" clId="{611F8396-3786-41B7-B50F-6D8AE1D5B021}" dt="2024-06-22T05:26:35.851" v="2101" actId="478"/>
          <ac:spMkLst>
            <pc:docMk/>
            <pc:sldMk cId="2150826317" sldId="278"/>
            <ac:spMk id="162" creationId="{00000000-0000-0000-0000-000000000000}"/>
          </ac:spMkLst>
        </pc:spChg>
        <pc:picChg chg="del">
          <ac:chgData name="Андрей Карагачев" userId="7b06d62176be0e3c" providerId="LiveId" clId="{611F8396-3786-41B7-B50F-6D8AE1D5B021}" dt="2024-06-22T05:26:35.851" v="2101" actId="478"/>
          <ac:picMkLst>
            <pc:docMk/>
            <pc:sldMk cId="2150826317" sldId="278"/>
            <ac:picMk id="6" creationId="{DD1211FB-6349-F3F5-42AD-9BA05F9E8FD4}"/>
          </ac:picMkLst>
        </pc:picChg>
        <pc:picChg chg="add mod">
          <ac:chgData name="Андрей Карагачев" userId="7b06d62176be0e3c" providerId="LiveId" clId="{611F8396-3786-41B7-B50F-6D8AE1D5B021}" dt="2024-06-22T05:28:41.702" v="2117" actId="1076"/>
          <ac:picMkLst>
            <pc:docMk/>
            <pc:sldMk cId="2150826317" sldId="278"/>
            <ac:picMk id="7" creationId="{D3761A7C-51A6-7EFE-B249-CB6EBFF243FE}"/>
          </ac:picMkLst>
        </pc:picChg>
        <pc:picChg chg="add mod">
          <ac:chgData name="Андрей Карагачев" userId="7b06d62176be0e3c" providerId="LiveId" clId="{611F8396-3786-41B7-B50F-6D8AE1D5B021}" dt="2024-06-22T05:28:54.338" v="2120" actId="1076"/>
          <ac:picMkLst>
            <pc:docMk/>
            <pc:sldMk cId="2150826317" sldId="278"/>
            <ac:picMk id="9" creationId="{6BD7D32A-A72F-E09F-F8DD-4D4155390F24}"/>
          </ac:picMkLst>
        </pc:picChg>
        <pc:picChg chg="del">
          <ac:chgData name="Андрей Карагачев" userId="7b06d62176be0e3c" providerId="LiveId" clId="{611F8396-3786-41B7-B50F-6D8AE1D5B021}" dt="2024-06-22T05:26:35.851" v="2101" actId="478"/>
          <ac:picMkLst>
            <pc:docMk/>
            <pc:sldMk cId="2150826317" sldId="278"/>
            <ac:picMk id="11" creationId="{25E4BE99-91DA-3A75-A0D5-636CCEBC0BE4}"/>
          </ac:picMkLst>
        </pc:picChg>
        <pc:picChg chg="del">
          <ac:chgData name="Андрей Карагачев" userId="7b06d62176be0e3c" providerId="LiveId" clId="{611F8396-3786-41B7-B50F-6D8AE1D5B021}" dt="2024-06-22T05:26:35.851" v="2101" actId="478"/>
          <ac:picMkLst>
            <pc:docMk/>
            <pc:sldMk cId="2150826317" sldId="278"/>
            <ac:picMk id="13" creationId="{B49302FF-2FBE-14B6-067B-CE73060C6146}"/>
          </ac:picMkLst>
        </pc:picChg>
      </pc:sldChg>
      <pc:sldChg chg="addSp delSp modSp add mod">
        <pc:chgData name="Андрей Карагачев" userId="7b06d62176be0e3c" providerId="LiveId" clId="{611F8396-3786-41B7-B50F-6D8AE1D5B021}" dt="2024-06-22T05:31:16.964" v="2230" actId="1076"/>
        <pc:sldMkLst>
          <pc:docMk/>
          <pc:sldMk cId="2382262809" sldId="279"/>
        </pc:sldMkLst>
        <pc:spChg chg="mod">
          <ac:chgData name="Андрей Карагачев" userId="7b06d62176be0e3c" providerId="LiveId" clId="{611F8396-3786-41B7-B50F-6D8AE1D5B021}" dt="2024-06-22T05:31:03.468" v="2225" actId="20577"/>
          <ac:spMkLst>
            <pc:docMk/>
            <pc:sldMk cId="2382262809" sldId="279"/>
            <ac:spMk id="2" creationId="{33921138-CE10-A2A5-F990-7FB44C0AB544}"/>
          </ac:spMkLst>
        </pc:spChg>
        <pc:spChg chg="del">
          <ac:chgData name="Андрей Карагачев" userId="7b06d62176be0e3c" providerId="LiveId" clId="{611F8396-3786-41B7-B50F-6D8AE1D5B021}" dt="2024-06-22T05:29:45.640" v="2124" actId="478"/>
          <ac:spMkLst>
            <pc:docMk/>
            <pc:sldMk cId="2382262809" sldId="279"/>
            <ac:spMk id="14" creationId="{ED45567E-E404-F7B0-E9DD-269266A72D2A}"/>
          </ac:spMkLst>
        </pc:spChg>
        <pc:spChg chg="del">
          <ac:chgData name="Андрей Карагачев" userId="7b06d62176be0e3c" providerId="LiveId" clId="{611F8396-3786-41B7-B50F-6D8AE1D5B021}" dt="2024-06-22T05:29:45.640" v="2124" actId="478"/>
          <ac:spMkLst>
            <pc:docMk/>
            <pc:sldMk cId="2382262809" sldId="279"/>
            <ac:spMk id="15" creationId="{6EE1AB30-16D3-1DCA-5C79-F6D5FC25894B}"/>
          </ac:spMkLst>
        </pc:spChg>
        <pc:spChg chg="del">
          <ac:chgData name="Андрей Карагачев" userId="7b06d62176be0e3c" providerId="LiveId" clId="{611F8396-3786-41B7-B50F-6D8AE1D5B021}" dt="2024-06-22T05:29:45.640" v="2124" actId="478"/>
          <ac:spMkLst>
            <pc:docMk/>
            <pc:sldMk cId="2382262809" sldId="279"/>
            <ac:spMk id="156" creationId="{00000000-0000-0000-0000-000000000000}"/>
          </ac:spMkLst>
        </pc:spChg>
        <pc:spChg chg="del">
          <ac:chgData name="Андрей Карагачев" userId="7b06d62176be0e3c" providerId="LiveId" clId="{611F8396-3786-41B7-B50F-6D8AE1D5B021}" dt="2024-06-22T05:29:45.640" v="2124" actId="478"/>
          <ac:spMkLst>
            <pc:docMk/>
            <pc:sldMk cId="2382262809" sldId="279"/>
            <ac:spMk id="162" creationId="{00000000-0000-0000-0000-000000000000}"/>
          </ac:spMkLst>
        </pc:spChg>
        <pc:picChg chg="add mod modCrop">
          <ac:chgData name="Андрей Карагачев" userId="7b06d62176be0e3c" providerId="LiveId" clId="{611F8396-3786-41B7-B50F-6D8AE1D5B021}" dt="2024-06-22T05:31:16.964" v="2230" actId="1076"/>
          <ac:picMkLst>
            <pc:docMk/>
            <pc:sldMk cId="2382262809" sldId="279"/>
            <ac:picMk id="5" creationId="{53670FCE-5836-31BF-25FD-C1FA13514C0F}"/>
          </ac:picMkLst>
        </pc:picChg>
        <pc:picChg chg="del">
          <ac:chgData name="Андрей Карагачев" userId="7b06d62176be0e3c" providerId="LiveId" clId="{611F8396-3786-41B7-B50F-6D8AE1D5B021}" dt="2024-06-22T05:29:45.640" v="2124" actId="478"/>
          <ac:picMkLst>
            <pc:docMk/>
            <pc:sldMk cId="2382262809" sldId="279"/>
            <ac:picMk id="6" creationId="{DD1211FB-6349-F3F5-42AD-9BA05F9E8FD4}"/>
          </ac:picMkLst>
        </pc:picChg>
        <pc:picChg chg="del">
          <ac:chgData name="Андрей Карагачев" userId="7b06d62176be0e3c" providerId="LiveId" clId="{611F8396-3786-41B7-B50F-6D8AE1D5B021}" dt="2024-06-22T05:29:45.640" v="2124" actId="478"/>
          <ac:picMkLst>
            <pc:docMk/>
            <pc:sldMk cId="2382262809" sldId="279"/>
            <ac:picMk id="11" creationId="{25E4BE99-91DA-3A75-A0D5-636CCEBC0BE4}"/>
          </ac:picMkLst>
        </pc:picChg>
        <pc:picChg chg="del">
          <ac:chgData name="Андрей Карагачев" userId="7b06d62176be0e3c" providerId="LiveId" clId="{611F8396-3786-41B7-B50F-6D8AE1D5B021}" dt="2024-06-22T05:29:45.640" v="2124" actId="478"/>
          <ac:picMkLst>
            <pc:docMk/>
            <pc:sldMk cId="2382262809" sldId="279"/>
            <ac:picMk id="13" creationId="{B49302FF-2FBE-14B6-067B-CE73060C6146}"/>
          </ac:picMkLst>
        </pc:picChg>
      </pc:sldChg>
      <pc:sldChg chg="add del">
        <pc:chgData name="Андрей Карагачев" userId="7b06d62176be0e3c" providerId="LiveId" clId="{611F8396-3786-41B7-B50F-6D8AE1D5B021}" dt="2024-06-22T05:29:36.824" v="2122"/>
        <pc:sldMkLst>
          <pc:docMk/>
          <pc:sldMk cId="4141683504" sldId="279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1T16:26:14.228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747c3116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747c3116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736a3bb1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736a3bb1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1b437692a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1b437692a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1b437692a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1b437692a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38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4670fe09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4670fe09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747c31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747c3116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736a3bb1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736a3bb1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304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736a3bb1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736a3bb1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153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736a3bb1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736a3bb1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2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1b437692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1b437692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736a3bb1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736a3bb1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Urbi</a:t>
            </a:r>
            <a:r>
              <a:rPr lang="ru">
                <a:solidFill>
                  <a:schemeClr val="dk1"/>
                </a:solidFill>
              </a:rPr>
              <a:t> — кросс-платформенная открытая программная платформа на C++, используемая для разработки приложений для робототехники и сложных систем.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Urbi основывается на распределенной компонентной архитектуре </a:t>
            </a:r>
            <a:r>
              <a:rPr lang="ru" b="1">
                <a:solidFill>
                  <a:schemeClr val="dk1"/>
                </a:solidFill>
              </a:rPr>
              <a:t>UObject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Она также включает </a:t>
            </a:r>
            <a:r>
              <a:rPr lang="ru" b="1">
                <a:solidFill>
                  <a:schemeClr val="dk1"/>
                </a:solidFill>
              </a:rPr>
              <a:t>urbiscript</a:t>
            </a:r>
            <a:r>
              <a:rPr lang="ru">
                <a:solidFill>
                  <a:schemeClr val="dk1"/>
                </a:solidFill>
              </a:rPr>
              <a:t> — параллельный и событийный скриптовый язык.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YARP — это библиотека и набор инструментов для связи и интерфейсов устройств. используется во всем: от гуманоидов до встроенных устройств.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Orocos — это </a:t>
            </a:r>
            <a:r>
              <a:rPr lang="ru" b="1">
                <a:solidFill>
                  <a:schemeClr val="dk1"/>
                </a:solidFill>
              </a:rPr>
              <a:t>портативная </a:t>
            </a:r>
            <a:r>
              <a:rPr lang="ru">
                <a:solidFill>
                  <a:schemeClr val="dk1"/>
                </a:solidFill>
              </a:rPr>
              <a:t>библиотека C++ для </a:t>
            </a:r>
            <a:r>
              <a:rPr lang="ru" i="1">
                <a:solidFill>
                  <a:schemeClr val="dk1"/>
                </a:solidFill>
              </a:rPr>
              <a:t>расширенного </a:t>
            </a:r>
            <a:r>
              <a:rPr lang="ru">
                <a:solidFill>
                  <a:schemeClr val="dk1"/>
                </a:solidFill>
              </a:rPr>
              <a:t>машинами и </a:t>
            </a:r>
            <a:r>
              <a:rPr lang="ru" i="1">
                <a:solidFill>
                  <a:schemeClr val="dk1"/>
                </a:solidFill>
              </a:rPr>
              <a:t>роботами </a:t>
            </a:r>
            <a:r>
              <a:rPr lang="ru" b="1">
                <a:solidFill>
                  <a:schemeClr val="dk1"/>
                </a:solidFill>
              </a:rPr>
              <a:t>управления </a:t>
            </a:r>
            <a:r>
              <a:rPr lang="ru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1b437692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1b437692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b="1">
                <a:solidFill>
                  <a:schemeClr val="dk1"/>
                </a:solidFill>
              </a:rPr>
              <a:t>Открытый исходный код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">
                <a:solidFill>
                  <a:schemeClr val="dk1"/>
                </a:solidFill>
              </a:rPr>
              <a:t>ROS, URBI, OROCOS, MRPT и YARP имеют открытый исходный код, что позволяет разработчикам изучать, модифицировать и расширять эти платформы.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">
                <a:solidFill>
                  <a:schemeClr val="dk1"/>
                </a:solidFill>
              </a:rPr>
              <a:t>Microsoft Robotics Developer Studio (MRDS) является закрытой платформой, исходный код которой не доступен для общего пользования.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b="1">
                <a:solidFill>
                  <a:schemeClr val="dk1"/>
                </a:solidFill>
              </a:rPr>
              <a:t>Симулятор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">
                <a:solidFill>
                  <a:schemeClr val="dk1"/>
                </a:solidFill>
              </a:rPr>
              <a:t>ROS использует симулятор Gazebo, который позволяет моделировать робототехнические системы.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">
                <a:solidFill>
                  <a:schemeClr val="dk1"/>
                </a:solidFill>
              </a:rPr>
              <a:t>MRDS также имеет встроенный симулятор для тестирования и разработки приложений.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">
                <a:solidFill>
                  <a:schemeClr val="dk1"/>
                </a:solidFill>
              </a:rPr>
              <a:t>Остальные платформы (URBI, OROCOS, MRPT, YARP) не имеют собственных симуляторов, но могут использовать сторонние решения.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b="1">
                <a:solidFill>
                  <a:schemeClr val="dk1"/>
                </a:solidFill>
              </a:rPr>
              <a:t>Распределенная архитектура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">
                <a:solidFill>
                  <a:schemeClr val="dk1"/>
                </a:solidFill>
              </a:rPr>
              <a:t>ROS, OROCOS, MRDS и YARP поддерживают распределенную архитектуру, что позволяет создавать системы, состоящие из нескольких взаимодействующих устройств.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1b437692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1b437692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1b437692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1b437692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736a3bb1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736a3bb1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736a3bb1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736a3bb1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736a3bb1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736a3bb1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gif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2"/>
            <a:ext cx="9143998" cy="514289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645400" y="4612920"/>
            <a:ext cx="103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i="0" u="none" strike="noStrike" baseline="30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Июнь 202</a:t>
            </a:r>
            <a:r>
              <a:rPr lang="ru" sz="1800" baseline="30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464419" y="3782825"/>
            <a:ext cx="336330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 b="1" baseline="300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Студент:</a:t>
            </a:r>
            <a:endParaRPr sz="1800" b="1" baseline="300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baseline="300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Карагачев Андрей Сергеевич</a:t>
            </a:r>
            <a:endParaRPr sz="1800" b="1" baseline="300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baseline="300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Руководитель ВКР:</a:t>
            </a:r>
            <a:endParaRPr sz="1800" b="1" baseline="300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baseline="300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Авилов Алексей Васильевич</a:t>
            </a:r>
            <a:endParaRPr sz="1800" b="1" baseline="300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18AF7-9248-4AD4-A872-ADE8E4E94FDD}"/>
              </a:ext>
            </a:extLst>
          </p:cNvPr>
          <p:cNvSpPr txBox="1"/>
          <p:nvPr/>
        </p:nvSpPr>
        <p:spPr>
          <a:xfrm>
            <a:off x="464419" y="1073043"/>
            <a:ext cx="7006724" cy="3559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chemeClr val="dk1"/>
              </a:buClr>
            </a:pPr>
            <a:endParaRPr lang="ru" sz="5200" b="1" baseline="300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lvl="0">
              <a:buClr>
                <a:schemeClr val="dk1"/>
              </a:buClr>
            </a:pPr>
            <a:r>
              <a:rPr lang="ru-RU" sz="5200" b="1" baseline="300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</a:t>
            </a:r>
            <a:r>
              <a:rPr lang="ru" sz="5200" b="1" baseline="300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азработка архитектуры программного обеспечения</a:t>
            </a:r>
          </a:p>
          <a:p>
            <a:pPr lvl="0">
              <a:buClr>
                <a:schemeClr val="dk1"/>
              </a:buClr>
            </a:pPr>
            <a:r>
              <a:rPr lang="ru-RU" sz="5200" b="1" baseline="300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</a:t>
            </a:r>
            <a:r>
              <a:rPr lang="ru" sz="5200" b="1" baseline="300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обототехнической платформы</a:t>
            </a:r>
          </a:p>
          <a:p>
            <a:endParaRPr lang="ru-RU" sz="5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E53D6C-1311-359F-12F7-94855A1AD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93" y="1102550"/>
            <a:ext cx="2872430" cy="1616520"/>
          </a:xfrm>
          <a:prstGeom prst="rect">
            <a:avLst/>
          </a:prstGeom>
        </p:spPr>
      </p:pic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10</a:t>
            </a:fld>
            <a:endParaRPr sz="2000" dirty="0"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39" y="1179014"/>
            <a:ext cx="2872430" cy="138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24" y="2976710"/>
            <a:ext cx="2872429" cy="130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514153" y="4476688"/>
            <a:ext cx="3000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Цифровая тень</a:t>
            </a:r>
            <a:endParaRPr dirty="0"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7548" y="3240844"/>
            <a:ext cx="1805050" cy="11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4926363" y="4409423"/>
            <a:ext cx="3000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Среда симуляций</a:t>
            </a:r>
            <a:endParaRPr dirty="0"/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33921138-CE10-A2A5-F990-7FB44C0AB5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7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60000" lvl="0" indent="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Виртуальное тестирование</a:t>
            </a:r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E1648CB5-FFBC-83CE-70AD-51290FF987A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570CB7-6EA7-DCED-7C58-9B42C12DE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598" y="3240844"/>
            <a:ext cx="2094495" cy="1178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F57C52-F87E-8A31-F3F8-9444577A1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108800"/>
            <a:ext cx="2406120" cy="1587712"/>
          </a:xfrm>
          <a:prstGeom prst="rect">
            <a:avLst/>
          </a:prstGeom>
        </p:spPr>
      </p:pic>
      <p:sp>
        <p:nvSpPr>
          <p:cNvPr id="10" name="Google Shape;162;p23">
            <a:extLst>
              <a:ext uri="{FF2B5EF4-FFF2-40B4-BE49-F238E27FC236}">
                <a16:creationId xmlns:a16="http://schemas.microsoft.com/office/drawing/2014/main" id="{A78CB45F-FDD9-4628-1AF6-370A153674FC}"/>
              </a:ext>
            </a:extLst>
          </p:cNvPr>
          <p:cNvSpPr txBox="1"/>
          <p:nvPr/>
        </p:nvSpPr>
        <p:spPr>
          <a:xfrm>
            <a:off x="4926363" y="2686646"/>
            <a:ext cx="3000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-RU" sz="1800" i="1" dirty="0">
                <a:solidFill>
                  <a:schemeClr val="dk1"/>
                </a:solidFill>
              </a:rPr>
              <a:t>Ошибки разработки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11</a:t>
            </a:fld>
            <a:endParaRPr sz="2000" dirty="0"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53" y="1096816"/>
            <a:ext cx="2859667" cy="122224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895027" y="2426441"/>
            <a:ext cx="35847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Инструменты тестирования 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ED9CBB-117A-0DEA-BB7D-7327678A3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413" y="989437"/>
            <a:ext cx="2203406" cy="1437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533FD8-E122-0E85-967C-F396B67CA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53" y="2912221"/>
            <a:ext cx="5125066" cy="1681662"/>
          </a:xfrm>
          <a:prstGeom prst="rect">
            <a:avLst/>
          </a:prstGeom>
        </p:spPr>
      </p:pic>
      <p:sp>
        <p:nvSpPr>
          <p:cNvPr id="8" name="Google Shape;181;p25">
            <a:extLst>
              <a:ext uri="{FF2B5EF4-FFF2-40B4-BE49-F238E27FC236}">
                <a16:creationId xmlns:a16="http://schemas.microsoft.com/office/drawing/2014/main" id="{00EC175F-25EB-8890-D3F1-12B6D284DEC6}"/>
              </a:ext>
            </a:extLst>
          </p:cNvPr>
          <p:cNvSpPr txBox="1"/>
          <p:nvPr/>
        </p:nvSpPr>
        <p:spPr>
          <a:xfrm>
            <a:off x="434311" y="4593883"/>
            <a:ext cx="4506132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Тестирование ручного управления</a:t>
            </a:r>
            <a:endParaRPr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B0CFCA-77E5-EF80-DA12-A0E1EFD842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787" b="11463"/>
          <a:stretch/>
        </p:blipFill>
        <p:spPr>
          <a:xfrm rot="16200000">
            <a:off x="6248217" y="1015865"/>
            <a:ext cx="1898423" cy="3282570"/>
          </a:xfrm>
          <a:prstGeom prst="rect">
            <a:avLst/>
          </a:prstGeom>
        </p:spPr>
      </p:pic>
      <p:sp>
        <p:nvSpPr>
          <p:cNvPr id="12" name="Google Shape;181;p25">
            <a:extLst>
              <a:ext uri="{FF2B5EF4-FFF2-40B4-BE49-F238E27FC236}">
                <a16:creationId xmlns:a16="http://schemas.microsoft.com/office/drawing/2014/main" id="{CAB6371E-524D-4A41-1B62-45DFC6DEF83B}"/>
              </a:ext>
            </a:extLst>
          </p:cNvPr>
          <p:cNvSpPr txBox="1"/>
          <p:nvPr/>
        </p:nvSpPr>
        <p:spPr>
          <a:xfrm>
            <a:off x="5413013" y="3739772"/>
            <a:ext cx="35847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Результаты тестирования</a:t>
            </a:r>
            <a:endParaRPr dirty="0"/>
          </a:p>
        </p:txBody>
      </p:sp>
      <p:pic>
        <p:nvPicPr>
          <p:cNvPr id="13" name="Google Shape;65;p14">
            <a:extLst>
              <a:ext uri="{FF2B5EF4-FFF2-40B4-BE49-F238E27FC236}">
                <a16:creationId xmlns:a16="http://schemas.microsoft.com/office/drawing/2014/main" id="{DB186071-1098-64FA-9810-20E41E29E17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0;p15">
            <a:extLst>
              <a:ext uri="{FF2B5EF4-FFF2-40B4-BE49-F238E27FC236}">
                <a16:creationId xmlns:a16="http://schemas.microsoft.com/office/drawing/2014/main" id="{BD7AA5E1-FE85-D96E-03B7-25E93BCDD1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7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60000" lvl="0" indent="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Физическое тестирование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5;p14">
            <a:extLst>
              <a:ext uri="{FF2B5EF4-FFF2-40B4-BE49-F238E27FC236}">
                <a16:creationId xmlns:a16="http://schemas.microsoft.com/office/drawing/2014/main" id="{DB186071-1098-64FA-9810-20E41E29E1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4AE2C4D8-9985-E7C3-C42B-93AE32044C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7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60000" lvl="0" indent="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Используемые инструменты и </a:t>
            </a:r>
            <a:b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ресурсы разработки</a:t>
            </a:r>
            <a:b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	</a:t>
            </a:r>
            <a:endParaRPr lang="ru-RU" sz="2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E4D1D2-8B92-6137-54A4-7881237C15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 smtClean="0"/>
              <a:t>12</a:t>
            </a:fld>
            <a:endParaRPr lang="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7056E1-273D-0511-D454-42FF8CD15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02"/>
          <a:stretch/>
        </p:blipFill>
        <p:spPr>
          <a:xfrm>
            <a:off x="0" y="1010900"/>
            <a:ext cx="2574938" cy="1697290"/>
          </a:xfrm>
          <a:prstGeom prst="rect">
            <a:avLst/>
          </a:prstGeom>
        </p:spPr>
      </p:pic>
      <p:sp>
        <p:nvSpPr>
          <p:cNvPr id="10" name="Google Shape;181;p25">
            <a:extLst>
              <a:ext uri="{FF2B5EF4-FFF2-40B4-BE49-F238E27FC236}">
                <a16:creationId xmlns:a16="http://schemas.microsoft.com/office/drawing/2014/main" id="{677024E4-B5DC-A5E0-213D-C417413595CC}"/>
              </a:ext>
            </a:extLst>
          </p:cNvPr>
          <p:cNvSpPr txBox="1"/>
          <p:nvPr/>
        </p:nvSpPr>
        <p:spPr>
          <a:xfrm>
            <a:off x="150244" y="2744921"/>
            <a:ext cx="5093901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Ресурсные репозитории</a:t>
            </a:r>
            <a:endParaRPr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9E8E189-03E5-3340-ECEB-2A454CF4A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146" y="1257366"/>
            <a:ext cx="3843302" cy="1271829"/>
          </a:xfrm>
          <a:prstGeom prst="rect">
            <a:avLst/>
          </a:prstGeom>
        </p:spPr>
      </p:pic>
      <p:sp>
        <p:nvSpPr>
          <p:cNvPr id="22" name="Google Shape;181;p25">
            <a:extLst>
              <a:ext uri="{FF2B5EF4-FFF2-40B4-BE49-F238E27FC236}">
                <a16:creationId xmlns:a16="http://schemas.microsoft.com/office/drawing/2014/main" id="{06E75929-722E-3FFB-52BF-5F8767968C82}"/>
              </a:ext>
            </a:extLst>
          </p:cNvPr>
          <p:cNvSpPr txBox="1"/>
          <p:nvPr/>
        </p:nvSpPr>
        <p:spPr>
          <a:xfrm>
            <a:off x="5323358" y="2660009"/>
            <a:ext cx="35847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Разарботанные репозитории </a:t>
            </a:r>
            <a:endParaRPr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CF5FD47-693F-256A-F245-BFA0D4428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354" y="3318654"/>
            <a:ext cx="696672" cy="69667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E0988B-0B13-5BF9-DF04-FCF24CD06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472" y="3318654"/>
            <a:ext cx="696672" cy="69667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21E087C-BE0B-EAF7-13BA-F863533835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439" y="3398793"/>
            <a:ext cx="696672" cy="696672"/>
          </a:xfrm>
          <a:prstGeom prst="rect">
            <a:avLst/>
          </a:prstGeom>
        </p:spPr>
      </p:pic>
      <p:sp>
        <p:nvSpPr>
          <p:cNvPr id="29" name="Google Shape;181;p25">
            <a:extLst>
              <a:ext uri="{FF2B5EF4-FFF2-40B4-BE49-F238E27FC236}">
                <a16:creationId xmlns:a16="http://schemas.microsoft.com/office/drawing/2014/main" id="{CACCD37A-1F1A-7357-F98A-CDEE27FECA96}"/>
              </a:ext>
            </a:extLst>
          </p:cNvPr>
          <p:cNvSpPr txBox="1"/>
          <p:nvPr/>
        </p:nvSpPr>
        <p:spPr>
          <a:xfrm>
            <a:off x="562768" y="4051645"/>
            <a:ext cx="2715065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Aft>
                <a:spcPts val="600"/>
              </a:spcAft>
              <a:buNone/>
            </a:pPr>
            <a:r>
              <a:rPr lang="ru-RU" dirty="0"/>
              <a:t>Операционная система (</a:t>
            </a:r>
            <a:r>
              <a:rPr lang="en-US" dirty="0"/>
              <a:t>Ubuntu</a:t>
            </a:r>
            <a:r>
              <a:rPr lang="ru-RU" dirty="0"/>
              <a:t>) </a:t>
            </a:r>
          </a:p>
          <a:p>
            <a:pPr marL="0" lvl="0" indent="0" algn="ctr" rtl="0">
              <a:spcAft>
                <a:spcPts val="600"/>
              </a:spcAft>
              <a:buNone/>
            </a:pPr>
            <a:r>
              <a:rPr lang="ru-RU" dirty="0"/>
              <a:t>разработки ПО</a:t>
            </a:r>
            <a:endParaRPr dirty="0"/>
          </a:p>
        </p:txBody>
      </p:sp>
      <p:sp>
        <p:nvSpPr>
          <p:cNvPr id="30" name="Google Shape;181;p25">
            <a:extLst>
              <a:ext uri="{FF2B5EF4-FFF2-40B4-BE49-F238E27FC236}">
                <a16:creationId xmlns:a16="http://schemas.microsoft.com/office/drawing/2014/main" id="{CD6782B6-3DE3-EE13-C095-1CDE2E98853E}"/>
              </a:ext>
            </a:extLst>
          </p:cNvPr>
          <p:cNvSpPr txBox="1"/>
          <p:nvPr/>
        </p:nvSpPr>
        <p:spPr>
          <a:xfrm>
            <a:off x="3183463" y="4095465"/>
            <a:ext cx="2601965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Aft>
                <a:spcPts val="600"/>
              </a:spcAft>
              <a:buNone/>
            </a:pPr>
            <a:r>
              <a:rPr lang="ru-RU" dirty="0"/>
              <a:t>Инструмент хранения и контроля версий</a:t>
            </a:r>
          </a:p>
        </p:txBody>
      </p:sp>
      <p:sp>
        <p:nvSpPr>
          <p:cNvPr id="31" name="Google Shape;181;p25">
            <a:extLst>
              <a:ext uri="{FF2B5EF4-FFF2-40B4-BE49-F238E27FC236}">
                <a16:creationId xmlns:a16="http://schemas.microsoft.com/office/drawing/2014/main" id="{A747B294-2D4B-60F1-D057-863D7506B473}"/>
              </a:ext>
            </a:extLst>
          </p:cNvPr>
          <p:cNvSpPr txBox="1"/>
          <p:nvPr/>
        </p:nvSpPr>
        <p:spPr>
          <a:xfrm>
            <a:off x="5691058" y="4109254"/>
            <a:ext cx="2715065" cy="90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Aft>
                <a:spcPts val="600"/>
              </a:spcAft>
              <a:buNone/>
            </a:pPr>
            <a:r>
              <a:rPr lang="ru-RU" dirty="0"/>
              <a:t>Среда разработки, с настраиваемым рабочим пространством 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2CB76A7-2174-89C8-BF0E-935DFCAFE2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6192" y="1182975"/>
            <a:ext cx="2707954" cy="14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2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324625" y="54749"/>
            <a:ext cx="672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Итоги проведенной работы</a:t>
            </a:r>
            <a:endParaRPr b="1" dirty="0"/>
          </a:p>
        </p:txBody>
      </p:sp>
      <p:sp>
        <p:nvSpPr>
          <p:cNvPr id="253" name="Google Shape;253;p30"/>
          <p:cNvSpPr txBox="1"/>
          <p:nvPr/>
        </p:nvSpPr>
        <p:spPr>
          <a:xfrm>
            <a:off x="182857" y="517098"/>
            <a:ext cx="7717800" cy="217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0000" lvl="0" indent="-1841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Проведен анализ программных решений, выбранное ПО имеет ряд преимуществ, библиотеки готовых, среду симуляций, а также решений большое сообщество разработчиков. </a:t>
            </a:r>
          </a:p>
          <a:p>
            <a:pPr marL="360000" lvl="0" indent="-1841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Проведенное виртуальное тестирование выявляет, проблему преобразований подвижных соединений цифровой модели.</a:t>
            </a:r>
          </a:p>
          <a:p>
            <a:pPr marL="360000" lvl="0" indent="-1841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Физическое тестирование выявляет, погрешность в выполнении команд 0.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 на 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метров.</a:t>
            </a:r>
          </a:p>
          <a:p>
            <a:pPr marL="360000" lvl="0" indent="-1841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endParaRPr lang="ru-RU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324625" y="3072602"/>
            <a:ext cx="672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Дальнейшие задачи и перспективы</a:t>
            </a:r>
            <a:endParaRPr b="1" dirty="0"/>
          </a:p>
        </p:txBody>
      </p:sp>
      <p:sp>
        <p:nvSpPr>
          <p:cNvPr id="255" name="Google Shape;255;p30"/>
          <p:cNvSpPr txBox="1"/>
          <p:nvPr/>
        </p:nvSpPr>
        <p:spPr>
          <a:xfrm>
            <a:off x="182857" y="3482425"/>
            <a:ext cx="7717800" cy="180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0000" lvl="0" indent="-1841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Обработка ошибок виртуального решения, переопределение структуры цифровой модели платформы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360000" lvl="0" indent="-1841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Настройка регулятора движения платформы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360000" lvl="0" indent="-1841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Подключение пакета навигации 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Nav2</a:t>
            </a:r>
            <a:r>
              <a:rPr lang="ru-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переход к следующему алгоритму функционирования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lang="ru-RU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0000" lvl="0" indent="-1841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Google Shape;65;p14">
            <a:extLst>
              <a:ext uri="{FF2B5EF4-FFF2-40B4-BE49-F238E27FC236}">
                <a16:creationId xmlns:a16="http://schemas.microsoft.com/office/drawing/2014/main" id="{A47C686A-9703-4831-B908-48F3E3B2D7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6;p29">
            <a:extLst>
              <a:ext uri="{FF2B5EF4-FFF2-40B4-BE49-F238E27FC236}">
                <a16:creationId xmlns:a16="http://schemas.microsoft.com/office/drawing/2014/main" id="{98DF004A-0C49-487F-9D7C-5FBD53057B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500"/>
              <a:t>13</a:t>
            </a:fld>
            <a:endParaRPr sz="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2"/>
            <a:ext cx="9143998" cy="514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15</a:t>
            </a:fld>
            <a:endParaRPr sz="2000" dirty="0"/>
          </a:p>
        </p:txBody>
      </p:sp>
      <p:sp>
        <p:nvSpPr>
          <p:cNvPr id="162" name="Google Shape;162;p23"/>
          <p:cNvSpPr txBox="1"/>
          <p:nvPr/>
        </p:nvSpPr>
        <p:spPr>
          <a:xfrm>
            <a:off x="431855" y="2862529"/>
            <a:ext cx="3000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Управление напряжением</a:t>
            </a:r>
            <a:endParaRPr dirty="0"/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33921138-CE10-A2A5-F990-7FB44C0AB5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7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60000" lvl="0" indent="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Работа с ШИМ</a:t>
            </a:r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E1648CB5-FFBC-83CE-70AD-51290FF987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1211FB-6349-F3F5-42AD-9BA05F9E8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28" y="1005453"/>
            <a:ext cx="2484733" cy="18213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E4BE99-91DA-3A75-A0D5-636CCEBC0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161" y="1005453"/>
            <a:ext cx="2484734" cy="241813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9302FF-2FBE-14B6-067B-CE73060C61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6"/>
          <a:stretch/>
        </p:blipFill>
        <p:spPr>
          <a:xfrm>
            <a:off x="431855" y="3478346"/>
            <a:ext cx="4086145" cy="1086133"/>
          </a:xfrm>
          <a:prstGeom prst="rect">
            <a:avLst/>
          </a:prstGeom>
        </p:spPr>
      </p:pic>
      <p:sp>
        <p:nvSpPr>
          <p:cNvPr id="14" name="Google Shape;162;p23">
            <a:extLst>
              <a:ext uri="{FF2B5EF4-FFF2-40B4-BE49-F238E27FC236}">
                <a16:creationId xmlns:a16="http://schemas.microsoft.com/office/drawing/2014/main" id="{ED45567E-E404-F7B0-E9DD-269266A72D2A}"/>
              </a:ext>
            </a:extLst>
          </p:cNvPr>
          <p:cNvSpPr txBox="1"/>
          <p:nvPr/>
        </p:nvSpPr>
        <p:spPr>
          <a:xfrm>
            <a:off x="550797" y="4479847"/>
            <a:ext cx="384826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-RU" sz="1800" i="1" dirty="0">
                <a:solidFill>
                  <a:schemeClr val="dk1"/>
                </a:solidFill>
              </a:rPr>
              <a:t>Логика управление драйвером</a:t>
            </a:r>
            <a:endParaRPr dirty="0"/>
          </a:p>
        </p:txBody>
      </p:sp>
      <p:sp>
        <p:nvSpPr>
          <p:cNvPr id="15" name="Google Shape;162;p23">
            <a:extLst>
              <a:ext uri="{FF2B5EF4-FFF2-40B4-BE49-F238E27FC236}">
                <a16:creationId xmlns:a16="http://schemas.microsoft.com/office/drawing/2014/main" id="{6EE1AB30-16D3-1DCA-5C79-F6D5FC25894B}"/>
              </a:ext>
            </a:extLst>
          </p:cNvPr>
          <p:cNvSpPr txBox="1"/>
          <p:nvPr/>
        </p:nvSpPr>
        <p:spPr>
          <a:xfrm>
            <a:off x="5110654" y="3478346"/>
            <a:ext cx="3000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Визуальная схема </a:t>
            </a:r>
            <a:r>
              <a:rPr lang="en-US" sz="1800" i="1" dirty="0">
                <a:solidFill>
                  <a:schemeClr val="dk1"/>
                </a:solidFill>
              </a:rPr>
              <a:t>ln298n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28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16</a:t>
            </a:fld>
            <a:endParaRPr sz="2000" dirty="0"/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33921138-CE10-A2A5-F990-7FB44C0AB5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-1763313" y="2182675"/>
            <a:ext cx="47819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Алгоритмы управления</a:t>
            </a:r>
            <a:endParaRPr lang="ru-RU" sz="2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E1648CB5-FFBC-83CE-70AD-51290FF987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761A7C-51A6-7EFE-B249-CB6EBFF2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17" y="39016"/>
            <a:ext cx="2361117" cy="50654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D7D32A-A72F-E09F-F8DD-4D4155390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332" y="165101"/>
            <a:ext cx="2755513" cy="446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2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33921138-CE10-A2A5-F990-7FB44C0AB5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7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60000" lvl="0" indent="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Схема работы нижнего уровня</a:t>
            </a:r>
            <a:b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платформы</a:t>
            </a:r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E1648CB5-FFBC-83CE-70AD-51290FF987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670FCE-5836-31BF-25FD-C1FA13514C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6"/>
          <a:stretch/>
        </p:blipFill>
        <p:spPr>
          <a:xfrm>
            <a:off x="2362420" y="1208869"/>
            <a:ext cx="3976389" cy="360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6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201478" y="735625"/>
            <a:ext cx="8733295" cy="4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534988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Цель проекта: </a:t>
            </a:r>
            <a:endParaRPr b="1" dirty="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indent="534988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Обеспечение безопасности дозиметристов при ручном мониторинге радиации на зараженных территориях, путем роботизации процесса, уменьшая время нахождения специалиста в зоне радиационной опасности.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indent="534988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работы: 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indent="534988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программного обеспечения (ПО) робототехнической платформы, позволяющей выполнять процесс мониторинга радиоактивных частиц. Тестирование алгоритмов разных  вычислительных уровней в процессе сборке платформы.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indent="534988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Задачи:</a:t>
            </a:r>
            <a:endParaRPr b="1" dirty="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69999" lvl="0" indent="2730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Выполнить анализ доступных программных робототехнических решений.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69999" lvl="0" indent="273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Выполнить построение структуры ПО.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69999" lvl="0" indent="273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Выполнить виртуальное тестирование ПО.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69999" lvl="0" indent="273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Выполнить физическое тестирование ПО.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2</a:t>
            </a:fld>
            <a:endParaRPr sz="2000"/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A5CC43B4-0570-5E38-A323-4DFB807C6C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7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85725" indent="635000"/>
            <a:r>
              <a:rPr lang="ru-RU" sz="2700" dirty="0">
                <a:solidFill>
                  <a:schemeClr val="dk1"/>
                </a:solidFill>
                <a:latin typeface="Montserrat SemiBold" panose="00000700000000000000" pitchFamily="2" charset="-52"/>
                <a:ea typeface="Montserrat Medium"/>
                <a:cs typeface="Montserrat Medium"/>
                <a:sym typeface="Montserrat Medium"/>
              </a:rPr>
              <a:t>Цели</a:t>
            </a:r>
            <a:r>
              <a:rPr lang="ru-RU" sz="2800" dirty="0">
                <a:solidFill>
                  <a:schemeClr val="dk1"/>
                </a:solidFill>
                <a:latin typeface="Montserrat SemiBold" panose="00000700000000000000" pitchFamily="2" charset="-52"/>
                <a:ea typeface="Montserrat Medium"/>
                <a:cs typeface="Montserrat Medium"/>
                <a:sym typeface="Montserrat Medium"/>
              </a:rPr>
              <a:t> и задачи проекта</a:t>
            </a:r>
            <a:br>
              <a:rPr lang="ru-RU" sz="2800" dirty="0">
                <a:solidFill>
                  <a:schemeClr val="dk1"/>
                </a:solidFill>
                <a:latin typeface="Montserrat SemiBold" panose="00000700000000000000" pitchFamily="2" charset="-52"/>
                <a:ea typeface="Montserrat Medium"/>
                <a:cs typeface="Montserrat Medium"/>
                <a:sym typeface="Montserrat Medium"/>
              </a:rPr>
            </a:br>
            <a:endParaRPr b="1" dirty="0">
              <a:latin typeface="Montserrat SemiBold" panose="000007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B6EA0AF7-8BD4-4735-4BA1-D73D77F760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3</a:t>
            </a:fld>
            <a:endParaRPr sz="2000" dirty="0"/>
          </a:p>
        </p:txBody>
      </p:sp>
      <p:sp>
        <p:nvSpPr>
          <p:cNvPr id="80" name="Google Shape;80;p16"/>
          <p:cNvSpPr txBox="1"/>
          <p:nvPr/>
        </p:nvSpPr>
        <p:spPr>
          <a:xfrm>
            <a:off x="1012288" y="2016075"/>
            <a:ext cx="1317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URBI</a:t>
            </a:r>
            <a:endParaRPr sz="1800" i="1" dirty="0">
              <a:solidFill>
                <a:schemeClr val="dk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5" y="1517125"/>
            <a:ext cx="2020522" cy="5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813" y="1477274"/>
            <a:ext cx="1775012" cy="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6672775" y="2055925"/>
            <a:ext cx="1317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YARP</a:t>
            </a:r>
            <a:endParaRPr sz="900" i="1" dirty="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14" y="2925750"/>
            <a:ext cx="1133000" cy="8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68525" y="3755200"/>
            <a:ext cx="1317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Orocos</a:t>
            </a:r>
            <a:endParaRPr sz="1800" i="1" dirty="0">
              <a:solidFill>
                <a:schemeClr val="dk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0300" y="1960575"/>
            <a:ext cx="21679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695788" y="2571750"/>
            <a:ext cx="1317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Aft>
                <a:spcPts val="600"/>
              </a:spcAft>
              <a:buNone/>
            </a:pPr>
            <a:r>
              <a:rPr lang="en-US" sz="1800" i="1" dirty="0">
                <a:solidFill>
                  <a:schemeClr val="dk1"/>
                </a:solidFill>
              </a:rPr>
              <a:t>R</a:t>
            </a:r>
            <a:r>
              <a:rPr lang="ru" sz="1800" i="1" dirty="0">
                <a:solidFill>
                  <a:schemeClr val="dk1"/>
                </a:solidFill>
              </a:rPr>
              <a:t>OS</a:t>
            </a:r>
            <a:endParaRPr sz="1800" i="1" dirty="0">
              <a:solidFill>
                <a:schemeClr val="dk1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5825" y="3200400"/>
            <a:ext cx="1587250" cy="10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6460438" y="4216900"/>
            <a:ext cx="1317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MRDS</a:t>
            </a:r>
            <a:endParaRPr sz="1800" i="1" dirty="0">
              <a:solidFill>
                <a:schemeClr val="dk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2175" y="3298100"/>
            <a:ext cx="1057000" cy="10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3515775" y="4334850"/>
            <a:ext cx="13698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MRPT</a:t>
            </a:r>
            <a:endParaRPr dirty="0"/>
          </a:p>
        </p:txBody>
      </p:sp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BFEDC978-9100-CF8F-D6D3-975A24BD4EFB}"/>
              </a:ext>
            </a:extLst>
          </p:cNvPr>
          <p:cNvSpPr txBox="1">
            <a:spLocks/>
          </p:cNvSpPr>
          <p:nvPr/>
        </p:nvSpPr>
        <p:spPr>
          <a:xfrm>
            <a:off x="0" y="1070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7800" indent="357188"/>
            <a:r>
              <a:rPr lang="ru" sz="2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Существующие программные                         решения для разработки РТС</a:t>
            </a:r>
            <a:endParaRPr lang="ru-RU" sz="2400" b="1" dirty="0">
              <a:latin typeface="Montserrat SemiBold" panose="000007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Google Shape;65;p14">
            <a:extLst>
              <a:ext uri="{FF2B5EF4-FFF2-40B4-BE49-F238E27FC236}">
                <a16:creationId xmlns:a16="http://schemas.microsoft.com/office/drawing/2014/main" id="{0239CFB1-0447-9555-9D59-3E50D110650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7"/>
          <p:cNvGraphicFramePr/>
          <p:nvPr/>
        </p:nvGraphicFramePr>
        <p:xfrm>
          <a:off x="364488" y="750225"/>
          <a:ext cx="8415075" cy="4101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6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8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9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Платформа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Открытый исх.код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Симулятор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Распрделенная архитектура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Популярность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Поддержка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Готовые компонены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Переносимость</a:t>
                      </a:r>
                      <a:endParaRPr sz="1200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YARP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ВЫСОКАЯ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URBI (Universal Real-time Behavior Interface)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СРЕДНЯЯ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OROCOS (Open Robot Control Software)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НИЗКАЯ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ROS (Robot Operating System)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Gazebo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ВЫСОКАЯ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Microsoft Robotics Developer Studio (MRDS)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MRDS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СРЕДНЯЯ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MRPT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СРЕДНЯЯ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4</a:t>
            </a:fld>
            <a:endParaRPr sz="2000" dirty="0"/>
          </a:p>
        </p:txBody>
      </p:sp>
      <p:sp>
        <p:nvSpPr>
          <p:cNvPr id="3" name="Google Shape;70;p15">
            <a:extLst>
              <a:ext uri="{FF2B5EF4-FFF2-40B4-BE49-F238E27FC236}">
                <a16:creationId xmlns:a16="http://schemas.microsoft.com/office/drawing/2014/main" id="{F730D6DB-3387-2D8E-0890-698BF491DC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7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indent="534988"/>
            <a:r>
              <a:rPr lang="ru-RU" sz="2700" dirty="0">
                <a:solidFill>
                  <a:schemeClr val="dk1"/>
                </a:solidFill>
                <a:latin typeface="Montserrat SemiBold" panose="00000700000000000000" pitchFamily="2" charset="-52"/>
                <a:ea typeface="Montserrat Medium"/>
                <a:cs typeface="Montserrat Medium"/>
                <a:sym typeface="Montserrat Medium"/>
              </a:rPr>
              <a:t>Анализ</a:t>
            </a:r>
            <a:r>
              <a:rPr lang="ru-RU" sz="2800" dirty="0">
                <a:solidFill>
                  <a:schemeClr val="dk1"/>
                </a:solidFill>
                <a:latin typeface="Montserrat SemiBold" panose="00000700000000000000" pitchFamily="2" charset="-52"/>
                <a:ea typeface="Montserrat Medium"/>
                <a:cs typeface="Montserrat Medium"/>
                <a:sym typeface="Montserrat Medium"/>
              </a:rPr>
              <a:t> программных решений</a:t>
            </a:r>
            <a:endParaRPr b="1" dirty="0">
              <a:latin typeface="Montserrat SemiBold" panose="000007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Google Shape;65;p14">
            <a:extLst>
              <a:ext uri="{FF2B5EF4-FFF2-40B4-BE49-F238E27FC236}">
                <a16:creationId xmlns:a16="http://schemas.microsoft.com/office/drawing/2014/main" id="{93A95C3C-389D-35D6-EE77-20D2CD886E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 smtClean="0"/>
              <a:t>5</a:t>
            </a:fld>
            <a:endParaRPr sz="2000" dirty="0"/>
          </a:p>
        </p:txBody>
      </p:sp>
      <p:sp>
        <p:nvSpPr>
          <p:cNvPr id="105" name="Google Shape;105;p18"/>
          <p:cNvSpPr txBox="1"/>
          <p:nvPr/>
        </p:nvSpPr>
        <p:spPr>
          <a:xfrm>
            <a:off x="4835976" y="2562570"/>
            <a:ext cx="3000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ATmega328P</a:t>
            </a:r>
            <a:endParaRPr dirty="0"/>
          </a:p>
        </p:txBody>
      </p:sp>
      <p:sp>
        <p:nvSpPr>
          <p:cNvPr id="106" name="Google Shape;106;p18"/>
          <p:cNvSpPr txBox="1"/>
          <p:nvPr/>
        </p:nvSpPr>
        <p:spPr>
          <a:xfrm>
            <a:off x="0" y="3436500"/>
            <a:ext cx="3000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>
                <a:solidFill>
                  <a:schemeClr val="dk1"/>
                </a:solidFill>
              </a:rPr>
              <a:t>Цифровая модель</a:t>
            </a:r>
            <a:endParaRPr dirty="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102" y="3192702"/>
            <a:ext cx="2082356" cy="12252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6144000" y="4411825"/>
            <a:ext cx="3000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Raspberry Pi 4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00" y="1885704"/>
            <a:ext cx="2616026" cy="15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5489" y="2498975"/>
            <a:ext cx="2371299" cy="19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2251150" y="4374013"/>
            <a:ext cx="3000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ru" sz="1800" i="1" dirty="0">
                <a:solidFill>
                  <a:schemeClr val="dk1"/>
                </a:solidFill>
              </a:rPr>
              <a:t>Физическая модель</a:t>
            </a:r>
            <a:endParaRPr dirty="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7458" y="1450950"/>
            <a:ext cx="1214300" cy="12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43D8806F-CD35-9178-7F00-88999FACD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7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60000" lvl="0" indent="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Компоненты тестирования и </a:t>
            </a:r>
            <a:b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-RU" sz="2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разработки</a:t>
            </a: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ПО</a:t>
            </a:r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053ECDF2-DCBB-3E13-7983-A4491CCD99F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4287C-7894-9F1B-55D3-01AA0A3F5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453" y="1159839"/>
            <a:ext cx="1471370" cy="1471370"/>
          </a:xfrm>
          <a:prstGeom prst="rect">
            <a:avLst/>
          </a:prstGeom>
        </p:spPr>
      </p:pic>
      <p:sp>
        <p:nvSpPr>
          <p:cNvPr id="8" name="Google Shape;105;p18">
            <a:extLst>
              <a:ext uri="{FF2B5EF4-FFF2-40B4-BE49-F238E27FC236}">
                <a16:creationId xmlns:a16="http://schemas.microsoft.com/office/drawing/2014/main" id="{E761925E-17DE-FCBF-7943-23313C2BD418}"/>
              </a:ext>
            </a:extLst>
          </p:cNvPr>
          <p:cNvSpPr txBox="1"/>
          <p:nvPr/>
        </p:nvSpPr>
        <p:spPr>
          <a:xfrm>
            <a:off x="6610654" y="2500008"/>
            <a:ext cx="3000000" cy="58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i="1" dirty="0">
                <a:solidFill>
                  <a:schemeClr val="dk1"/>
                </a:solidFill>
              </a:rPr>
              <a:t>STM32f103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6</a:t>
            </a:fld>
            <a:endParaRPr sz="2000" dirty="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50" y="1021750"/>
            <a:ext cx="2984893" cy="39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122325" y="962125"/>
            <a:ext cx="3649500" cy="40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1536025" y="1086850"/>
            <a:ext cx="16113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062625" y="927250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ru" sz="1600" i="1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Общий алгоритм функционирования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300" y="1641550"/>
            <a:ext cx="4776576" cy="315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3932275" y="962125"/>
            <a:ext cx="5088900" cy="40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5805175" y="960250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ru" sz="1600" i="1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Вспомогательный алгоритм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4B9981A0-71D1-A8A5-60AC-19B9360D7D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7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60000" lvl="0" indent="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Алгоритм</a:t>
            </a: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работы платформы</a:t>
            </a:r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3ACC5E22-CED7-13C1-DF19-F2434D9505D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7</a:t>
            </a:fld>
            <a:endParaRPr sz="2000" dirty="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4175"/>
            <a:ext cx="2984893" cy="39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122325" y="962125"/>
            <a:ext cx="3649500" cy="40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1062625" y="927250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ru" sz="1600" i="1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Исполняющийся алгоритм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925" y="1034175"/>
            <a:ext cx="2180638" cy="393687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3932275" y="962125"/>
            <a:ext cx="5088900" cy="40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5805175" y="960250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ru" sz="1600" i="1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Реализация алгоритма ручного управления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579139DF-0F9C-13A7-46B1-84921CAFB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7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60000" lvl="0" indent="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Реализуемый</a:t>
            </a: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алгоритм работы </a:t>
            </a:r>
            <a:br>
              <a:rPr lang="en-US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платформы</a:t>
            </a:r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E7FA93C3-0477-C9CF-62B2-2A127F5479A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8</a:t>
            </a:fld>
            <a:endParaRPr sz="2000" dirty="0"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l="1344" t="2803"/>
          <a:stretch/>
        </p:blipFill>
        <p:spPr>
          <a:xfrm>
            <a:off x="271220" y="1146875"/>
            <a:ext cx="8720378" cy="32128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5FBD8C55-C849-B7E8-A597-E9B81AEEDF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7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60000" lvl="0" indent="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Структура управления </a:t>
            </a:r>
            <a:b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-RU" sz="2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программного обеспечения</a:t>
            </a:r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31F184EC-16E9-DE2F-E0D5-8A33730602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/>
              <a:t>9</a:t>
            </a:fld>
            <a:endParaRPr sz="2000" dirty="0"/>
          </a:p>
        </p:txBody>
      </p:sp>
      <p:sp>
        <p:nvSpPr>
          <p:cNvPr id="150" name="Google Shape;150;p22"/>
          <p:cNvSpPr txBox="1"/>
          <p:nvPr/>
        </p:nvSpPr>
        <p:spPr>
          <a:xfrm rot="16200000">
            <a:off x="-3227199" y="437098"/>
            <a:ext cx="9182100" cy="92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0000" lvl="0" indent="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Иерархическая система</a:t>
            </a:r>
            <a:endParaRPr lang="en-US" sz="24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60000" lvl="0" indent="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управления</a:t>
            </a:r>
            <a:endParaRPr sz="24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868" y="0"/>
            <a:ext cx="44402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65;p14">
            <a:extLst>
              <a:ext uri="{FF2B5EF4-FFF2-40B4-BE49-F238E27FC236}">
                <a16:creationId xmlns:a16="http://schemas.microsoft.com/office/drawing/2014/main" id="{A8F125BE-3D43-C732-493F-336BE6CF96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1115" y="165101"/>
            <a:ext cx="1939079" cy="35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612</Words>
  <Application>Microsoft Office PowerPoint</Application>
  <PresentationFormat>Экран (16:9)</PresentationFormat>
  <Paragraphs>158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Montserrat Light</vt:lpstr>
      <vt:lpstr>Montserrat</vt:lpstr>
      <vt:lpstr>Arial</vt:lpstr>
      <vt:lpstr>Inter</vt:lpstr>
      <vt:lpstr>Montserrat SemiBold</vt:lpstr>
      <vt:lpstr>Simple Light</vt:lpstr>
      <vt:lpstr>Презентация PowerPoint</vt:lpstr>
      <vt:lpstr>Цели и задачи проекта </vt:lpstr>
      <vt:lpstr>Презентация PowerPoint</vt:lpstr>
      <vt:lpstr>Анализ программных решений</vt:lpstr>
      <vt:lpstr>Компоненты тестирования и  разработки ПО</vt:lpstr>
      <vt:lpstr>Алгоритм работы платформы</vt:lpstr>
      <vt:lpstr>Реализуемый алгоритм работы  платформы</vt:lpstr>
      <vt:lpstr>Структура управления  программного обеспечения</vt:lpstr>
      <vt:lpstr>Презентация PowerPoint</vt:lpstr>
      <vt:lpstr>Виртуальное тестирование</vt:lpstr>
      <vt:lpstr>Физическое тестирование</vt:lpstr>
      <vt:lpstr>Используемые инструменты и  ресурсы разработки  </vt:lpstr>
      <vt:lpstr>Итоги проведенной работы</vt:lpstr>
      <vt:lpstr>Презентация PowerPoint</vt:lpstr>
      <vt:lpstr>Работа с ШИМ</vt:lpstr>
      <vt:lpstr>Алгоритмы управления</vt:lpstr>
      <vt:lpstr>Схема работы нижнего уровня  платформы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Dmitry</dc:creator>
  <cp:lastModifiedBy>Андрей Карагачев</cp:lastModifiedBy>
  <cp:revision>12</cp:revision>
  <dcterms:modified xsi:type="dcterms:W3CDTF">2024-06-22T05:31:45Z</dcterms:modified>
</cp:coreProperties>
</file>